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6"/>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281" r:id="rId83"/>
    <p:sldId id="273" r:id="rId84"/>
    <p:sldId id="38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8"/>
    <p:restoredTop sz="94586"/>
  </p:normalViewPr>
  <p:slideViewPr>
    <p:cSldViewPr snapToGrid="0" snapToObjects="1">
      <p:cViewPr varScale="1">
        <p:scale>
          <a:sx n="104" d="100"/>
          <a:sy n="104"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amples.dj4e.com/gview/cat/1" TargetMode="External"/><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7263527"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76409" y="796708"/>
            <a:ext cx="5862502"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64074" y="1523807"/>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783263"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1569660" cy="400110"/>
          </a:xfrm>
          <a:prstGeom prst="rect">
            <a:avLst/>
          </a:prstGeom>
          <a:noFill/>
        </p:spPr>
        <p:txBody>
          <a:bodyPr wrap="none" rtlCol="0">
            <a:spAutoFit/>
          </a:bodyPr>
          <a:lstStyle/>
          <a:p>
            <a:r>
              <a:rPr lang="en-US" sz="2000" b="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67391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29881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1569660"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296350" y="2811886"/>
            <a:ext cx="1723549" cy="400110"/>
          </a:xfrm>
          <a:prstGeom prst="rect">
            <a:avLst/>
          </a:prstGeom>
          <a:noFill/>
        </p:spPr>
        <p:txBody>
          <a:bodyPr wrap="none" rtlCol="0">
            <a:spAutoFit/>
          </a:bodyPr>
          <a:lstStyle/>
          <a:p>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"/route/second-view"</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reverse_lazy</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dj4e-samples/route/templates/routes/</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714256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197824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2312</TotalTime>
  <Words>5047</Words>
  <Application>Microsoft Macintosh PowerPoint</Application>
  <PresentationFormat>Widescreen</PresentationFormat>
  <Paragraphs>978</Paragraphs>
  <Slides>84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vt: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Update your dj4e-samples </vt:lpstr>
      <vt:lpstr>PowerPoint Presentation</vt:lpstr>
      <vt:lpstr>Review Python Object-Oriented Programming</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163</cp:revision>
  <dcterms:created xsi:type="dcterms:W3CDTF">2019-01-19T02:12:54Z</dcterms:created>
  <dcterms:modified xsi:type="dcterms:W3CDTF">2019-09-24T22:59:21Z</dcterms:modified>
</cp:coreProperties>
</file>